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992" r:id="rId1"/>
    <p:sldMasterId id="2147486673" r:id="rId2"/>
  </p:sldMasterIdLst>
  <p:notesMasterIdLst>
    <p:notesMasterId r:id="rId15"/>
  </p:notesMasterIdLst>
  <p:handoutMasterIdLst>
    <p:handoutMasterId r:id="rId16"/>
  </p:handoutMasterIdLst>
  <p:sldIdLst>
    <p:sldId id="809" r:id="rId3"/>
    <p:sldId id="811" r:id="rId4"/>
    <p:sldId id="810" r:id="rId5"/>
    <p:sldId id="812" r:id="rId6"/>
    <p:sldId id="813" r:id="rId7"/>
    <p:sldId id="814" r:id="rId8"/>
    <p:sldId id="816" r:id="rId9"/>
    <p:sldId id="815" r:id="rId10"/>
    <p:sldId id="817" r:id="rId11"/>
    <p:sldId id="818" r:id="rId12"/>
    <p:sldId id="819" r:id="rId13"/>
    <p:sldId id="808" r:id="rId14"/>
  </p:sldIdLst>
  <p:sldSz cx="9144000" cy="5143500" type="screen16x9"/>
  <p:notesSz cx="6811963" cy="9945688"/>
  <p:embeddedFontLst>
    <p:embeddedFont>
      <p:font typeface="Angsana New" pitchFamily="18" charset="-34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  <p:embeddedFont>
      <p:font typeface="Cordia New" pitchFamily="34" charset="-34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Tw Cen MT" pitchFamily="34" charset="0"/>
      <p:regular r:id="rId28"/>
      <p:bold r:id="rId29"/>
      <p:italic r:id="rId30"/>
      <p:boldItalic r:id="rId31"/>
    </p:embeddedFont>
    <p:embeddedFont>
      <p:font typeface="FreesiaUPC" pitchFamily="34" charset="-34"/>
      <p:regular r:id="rId32"/>
      <p:bold r:id="rId33"/>
      <p:italic r:id="rId34"/>
      <p:boldItalic r:id="rId35"/>
    </p:embeddedFont>
    <p:embeddedFont>
      <p:font typeface="AngsanaUPC" pitchFamily="18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ngsana New" pitchFamily="18" charset="-34"/>
        <a:ea typeface="+mn-ea"/>
        <a:cs typeface="Tahoma" pitchFamily="34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CC33"/>
    <a:srgbClr val="FFFF00"/>
    <a:srgbClr val="99FF99"/>
    <a:srgbClr val="0099FF"/>
    <a:srgbClr val="3399FF"/>
    <a:srgbClr val="33CCFF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ลักษณะ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ลักษณะสีปานกลาง 1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 autoAdjust="0"/>
    <p:restoredTop sz="92518" autoAdjust="0"/>
  </p:normalViewPr>
  <p:slideViewPr>
    <p:cSldViewPr>
      <p:cViewPr varScale="1">
        <p:scale>
          <a:sx n="108" d="100"/>
          <a:sy n="108" d="100"/>
        </p:scale>
        <p:origin x="-80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3133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t" anchorCtr="0" compatLnSpc="1">
            <a:prstTxWarp prst="textNoShape">
              <a:avLst/>
            </a:prstTxWarp>
          </a:bodyPr>
          <a:lstStyle>
            <a:lvl1pPr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43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t" anchorCtr="0" compatLnSpc="1">
            <a:prstTxWarp prst="textNoShape">
              <a:avLst/>
            </a:prstTxWarp>
          </a:bodyPr>
          <a:lstStyle>
            <a:lvl1pPr algn="r"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5313"/>
            <a:ext cx="29543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b" anchorCtr="0" compatLnSpc="1">
            <a:prstTxWarp prst="textNoShape">
              <a:avLst/>
            </a:prstTxWarp>
          </a:bodyPr>
          <a:lstStyle>
            <a:lvl1pPr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85313"/>
            <a:ext cx="29543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800" b="0"/>
            </a:lvl1pPr>
          </a:lstStyle>
          <a:p>
            <a:fld id="{ED3A4240-7A62-4CE7-A51B-E50D9C1EE7C6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7770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t" anchorCtr="0" compatLnSpc="1">
            <a:prstTxWarp prst="textNoShape">
              <a:avLst/>
            </a:prstTxWarp>
          </a:bodyPr>
          <a:lstStyle>
            <a:lvl1pPr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43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t" anchorCtr="0" compatLnSpc="1">
            <a:prstTxWarp prst="textNoShape">
              <a:avLst/>
            </a:prstTxWarp>
          </a:bodyPr>
          <a:lstStyle>
            <a:lvl1pPr algn="r"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77875"/>
            <a:ext cx="663575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1863"/>
            <a:ext cx="5002212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5313"/>
            <a:ext cx="29543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b" anchorCtr="0" compatLnSpc="1">
            <a:prstTxWarp prst="textNoShape">
              <a:avLst/>
            </a:prstTxWarp>
          </a:bodyPr>
          <a:lstStyle>
            <a:lvl1pPr defTabSz="924323">
              <a:defRPr sz="1800" b="0"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85313"/>
            <a:ext cx="29543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09" tIns="46207" rIns="92409" bIns="4620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800" b="0"/>
            </a:lvl1pPr>
          </a:lstStyle>
          <a:p>
            <a:fld id="{5EBD6FC3-B3B9-4C9B-A0B9-0FB02B51379D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5873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D6FC3-B3B9-4C9B-A0B9-0FB02B51379D}" type="slidenum">
              <a:rPr lang="en-US" altLang="en-US" smtClean="0"/>
              <a:pPr/>
              <a:t>12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2235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59025" y="4532313"/>
            <a:ext cx="6784975" cy="5365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7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D83BC8-D1CB-4568-BD38-AA93C2073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0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66D2-201C-4A23-85B9-A85AF84455A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003603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6096000" y="0"/>
            <a:ext cx="320675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457202"/>
            <a:ext cx="5562600" cy="413742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22098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4686300"/>
            <a:ext cx="5573713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5"/>
          </a:xfrm>
        </p:spPr>
        <p:txBody>
          <a:bodyPr/>
          <a:lstStyle>
            <a:lvl1pPr>
              <a:defRPr/>
            </a:lvl1pPr>
          </a:lstStyle>
          <a:p>
            <a:fld id="{3B3AC079-7A49-4927-80B4-AA8C069646D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3408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4478338"/>
            <a:ext cx="9144000" cy="6651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9525" y="4540250"/>
            <a:ext cx="2249488" cy="5349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59025" y="4532313"/>
            <a:ext cx="6784975" cy="5365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340">
                <a:solidFill>
                  <a:srgbClr val="FFFFFF"/>
                </a:solidFill>
              </a:defRPr>
            </a:lvl1pPr>
            <a:lvl2pPr marL="411480" indent="0" algn="ctr">
              <a:buNone/>
            </a:lvl2pPr>
            <a:lvl3pPr marL="822960" indent="0" algn="ctr">
              <a:buNone/>
            </a:lvl3pPr>
            <a:lvl4pPr marL="1234440" indent="0" algn="ctr">
              <a:buNone/>
            </a:lvl4pPr>
            <a:lvl5pPr marL="1645920" indent="0" algn="ctr">
              <a:buNone/>
            </a:lvl5pPr>
            <a:lvl6pPr marL="2057400" indent="0" algn="ctr">
              <a:buNone/>
            </a:lvl6pPr>
            <a:lvl7pPr marL="2468880" indent="0" algn="ctr">
              <a:buNone/>
            </a:lvl7pPr>
            <a:lvl8pPr marL="2880360" indent="0" algn="ctr">
              <a:buNone/>
            </a:lvl8pPr>
            <a:lvl9pPr marL="3291840" indent="0" algn="ctr">
              <a:buNone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7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4551363"/>
            <a:ext cx="2057400" cy="514350"/>
          </a:xfrm>
        </p:spPr>
        <p:txBody>
          <a:bodyPr>
            <a:noAutofit/>
          </a:bodyPr>
          <a:lstStyle>
            <a:lvl1pPr algn="ctr">
              <a:defRPr sz="18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975" y="177800"/>
            <a:ext cx="5867400" cy="273050"/>
          </a:xfrm>
        </p:spPr>
        <p:txBody>
          <a:bodyPr/>
          <a:lstStyle>
            <a:lvl1pPr algn="r">
              <a:defRPr b="0">
                <a:solidFill>
                  <a:srgbClr val="EBDDC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rgbClr val="EBDDC3"/>
                </a:solidFill>
                <a:latin typeface="Arial" pitchFamily="34" charset="0"/>
              </a:defRPr>
            </a:lvl1pPr>
          </a:lstStyle>
          <a:p>
            <a:fld id="{FB4AD95F-7CD9-4AC0-A4EB-0DE28BFAF6B1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1521345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D2EA6C41-82B5-4087-AA60-0F1709AE3C49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136824449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2" y="2057400"/>
            <a:ext cx="7123113" cy="125491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2"/>
                </a:solidFill>
              </a:defRPr>
            </a:lvl1pPr>
            <a:lvl2pPr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3960" b="0" cap="none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7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100">
                <a:latin typeface="Arial" pitchFamily="34" charset="0"/>
              </a:defRPr>
            </a:lvl1pPr>
          </a:lstStyle>
          <a:p>
            <a:fld id="{25D1B334-03CE-4D38-A70D-1FB9A38720E9}" type="slidenum">
              <a:rPr lang="es-ES" altLang="th-TH"/>
              <a:pPr/>
              <a:t>‹#›</a:t>
            </a:fld>
            <a:endParaRPr lang="es-ES" altLang="th-TH"/>
          </a:p>
        </p:txBody>
      </p:sp>
      <p:sp>
        <p:nvSpPr>
          <p:cNvPr id="9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09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7F23805-42A6-4B37-AA0A-A9677AE55FA6}" type="slidenum">
              <a:rPr lang="es-ES" altLang="th-TH"/>
              <a:pPr/>
              <a:t>‹#›</a:t>
            </a:fld>
            <a:endParaRPr lang="es-ES" altLang="th-TH"/>
          </a:p>
        </p:txBody>
      </p:sp>
      <p:sp>
        <p:nvSpPr>
          <p:cNvPr id="7" name="ตัวแทนท้ายกระดา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43215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2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ตัวแทนหมายเลขภาพนิ่ง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807D2CE3-4174-4035-9495-AA0966C3FF88}" type="slidenum">
              <a:rPr lang="es-ES" altLang="th-TH"/>
              <a:pPr/>
              <a:t>‹#›</a:t>
            </a:fld>
            <a:endParaRPr lang="es-ES" altLang="th-TH"/>
          </a:p>
        </p:txBody>
      </p:sp>
      <p:sp>
        <p:nvSpPr>
          <p:cNvPr id="9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2124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C41E30ED-99ED-4A45-8C92-832C0CE3412B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2525507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latin typeface="Arial" pitchFamily="34" charset="0"/>
              </a:defRPr>
            </a:lvl1pPr>
          </a:lstStyle>
          <a:p>
            <a:fld id="{70608206-E837-4A30-9B8D-DC0350AE884F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32752283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2"/>
          </a:xfrm>
        </p:spPr>
        <p:txBody>
          <a:bodyPr/>
          <a:lstStyle>
            <a:lvl1pPr algn="l">
              <a:buNone/>
              <a:defRPr sz="396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900"/>
              </a:spcAft>
              <a:buNone/>
              <a:defRPr sz="1620"/>
            </a:lvl1pPr>
            <a:lvl2pPr>
              <a:buNone/>
              <a:defRPr sz="1080"/>
            </a:lvl2pPr>
            <a:lvl3pPr>
              <a:buNone/>
              <a:defRPr sz="900"/>
            </a:lvl3pPr>
            <a:lvl4pPr>
              <a:buNone/>
              <a:defRPr sz="810"/>
            </a:lvl4pPr>
            <a:lvl5pPr>
              <a:buNone/>
              <a:defRPr sz="81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A72CC25-9DB5-4CC4-9C42-8AFD4544F424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31998220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2EB54-1AE1-4F58-BCCC-E5052F2AA96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86975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white"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4638" y="3490913"/>
            <a:ext cx="7599362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1447800" y="0"/>
            <a:ext cx="100013" cy="51514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30"/>
            </a:lvl1pPr>
            <a:lvl2pPr>
              <a:buFontTx/>
              <a:buNone/>
              <a:defRPr sz="1080"/>
            </a:lvl2pPr>
            <a:lvl3pPr>
              <a:buFontTx/>
              <a:buNone/>
              <a:defRPr sz="900"/>
            </a:lvl3pPr>
            <a:lvl4pPr>
              <a:buFontTx/>
              <a:buNone/>
              <a:defRPr sz="810"/>
            </a:lvl4pPr>
            <a:lvl5pPr>
              <a:buFontTx/>
              <a:buNone/>
              <a:defRPr sz="81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52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80"/>
            </a:lvl1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/>
          <a:lstStyle>
            <a:lvl1pPr>
              <a:defRPr sz="2500">
                <a:latin typeface="Arial" pitchFamily="34" charset="0"/>
              </a:defRPr>
            </a:lvl1pPr>
          </a:lstStyle>
          <a:p>
            <a:fld id="{D1B6C983-218A-40FE-8260-84C87C7766FF}" type="slidenum">
              <a:rPr lang="es-ES" altLang="th-TH"/>
              <a:pPr/>
              <a:t>‹#›</a:t>
            </a:fld>
            <a:endParaRPr lang="es-ES" altLang="th-TH"/>
          </a:p>
        </p:txBody>
      </p:sp>
      <p:sp>
        <p:nvSpPr>
          <p:cNvPr id="11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4638"/>
          </a:xfrm>
        </p:spPr>
        <p:txBody>
          <a:bodyPr rtlCol="0"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55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D004940-1352-4B64-A9F2-FFE5E0584989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99531846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6096000" y="0"/>
            <a:ext cx="320675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057400" cy="413742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4686300"/>
            <a:ext cx="2209800" cy="274638"/>
          </a:xfrm>
        </p:spPr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4686300"/>
            <a:ext cx="5573713" cy="274638"/>
          </a:xfrm>
        </p:spPr>
        <p:txBody>
          <a:bodyPr/>
          <a:lstStyle>
            <a:lvl1pPr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EADBD761-8373-4792-A254-6B2171F6248B}" type="slidenum">
              <a:rPr lang="es-ES" altLang="th-TH"/>
              <a:pPr/>
              <a:t>‹#›</a:t>
            </a:fld>
            <a:endParaRPr lang="es-ES" altLang="th-TH"/>
          </a:p>
        </p:txBody>
      </p:sp>
    </p:spTree>
    <p:extLst>
      <p:ext uri="{BB962C8B-B14F-4D97-AF65-F5344CB8AC3E}">
        <p14:creationId xmlns:p14="http://schemas.microsoft.com/office/powerpoint/2010/main" val="2411129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2" y="2057402"/>
            <a:ext cx="7123113" cy="1254919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7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705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D575E43-F7F1-44F3-9371-C0E6A2F6A832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9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02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ภาพนิ่ง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7E6228-0D9F-4466-AFC4-B3F5570342D5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7" name="ตัวแทนท้ายกระดา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6621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04789"/>
            <a:ext cx="8153400" cy="65246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หมายเลขภาพนิ่ง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2F1C61-842B-42E6-A7A3-7849E98A1FB5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9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58096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B7C17-AEED-49D4-8190-E28EE0FE4A88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0575611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2B0C3F-697D-4B1A-BB68-B7C91197A5B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4956745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04789"/>
            <a:ext cx="8077200" cy="652463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A5A21-808E-45A5-B767-51893C937D2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415828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 bwMode="white">
          <a:xfrm>
            <a:off x="-9525" y="3429000"/>
            <a:ext cx="9144000" cy="6651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9525" y="3497263"/>
            <a:ext cx="1463675" cy="5349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4638" y="3490913"/>
            <a:ext cx="7599362" cy="53498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1447800" y="0"/>
            <a:ext cx="100013" cy="51514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463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3500438"/>
            <a:ext cx="1447800" cy="498475"/>
          </a:xfrm>
        </p:spPr>
        <p:txBody>
          <a:bodyPr/>
          <a:lstStyle>
            <a:lvl1pPr>
              <a:defRPr sz="2800"/>
            </a:lvl1pPr>
          </a:lstStyle>
          <a:p>
            <a:fld id="{E633A00C-BEDA-48C1-B14C-DF9390A2CF89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11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4686300"/>
            <a:ext cx="4572000" cy="274638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770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  <p:sp>
        <p:nvSpPr>
          <p:cNvPr id="1027" name="ตัวแทนข้อความ 12"/>
          <p:cNvSpPr>
            <a:spLocks noGrp="1"/>
          </p:cNvSpPr>
          <p:nvPr>
            <p:ph type="body" idx="1"/>
          </p:nvPr>
        </p:nvSpPr>
        <p:spPr bwMode="auto">
          <a:xfrm>
            <a:off x="612775" y="1200150"/>
            <a:ext cx="8153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4638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ngsana New" panose="02020603050405020304" pitchFamily="18" charset="-34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925513"/>
            <a:ext cx="9144000" cy="2397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960438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960438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954088"/>
            <a:ext cx="53340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CCFE9379-348E-4648-AE88-A920F361593A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44" r:id="rId1"/>
    <p:sldLayoutId id="2147486732" r:id="rId2"/>
    <p:sldLayoutId id="2147486745" r:id="rId3"/>
    <p:sldLayoutId id="2147486746" r:id="rId4"/>
    <p:sldLayoutId id="2147486747" r:id="rId5"/>
    <p:sldLayoutId id="2147486733" r:id="rId6"/>
    <p:sldLayoutId id="2147486748" r:id="rId7"/>
    <p:sldLayoutId id="2147486734" r:id="rId8"/>
    <p:sldLayoutId id="2147486749" r:id="rId9"/>
    <p:sldLayoutId id="2147486735" r:id="rId10"/>
    <p:sldLayoutId id="2147486750" r:id="rId1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21"/>
          <p:cNvSpPr>
            <a:spLocks noGrp="1"/>
          </p:cNvSpPr>
          <p:nvPr>
            <p:ph type="title"/>
          </p:nvPr>
        </p:nvSpPr>
        <p:spPr bwMode="auto">
          <a:xfrm>
            <a:off x="609600" y="171450"/>
            <a:ext cx="8153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  <p:sp>
        <p:nvSpPr>
          <p:cNvPr id="1027" name="ตัวแทนข้อความ 12"/>
          <p:cNvSpPr>
            <a:spLocks noGrp="1"/>
          </p:cNvSpPr>
          <p:nvPr>
            <p:ph type="body" idx="1"/>
          </p:nvPr>
        </p:nvSpPr>
        <p:spPr bwMode="auto">
          <a:xfrm>
            <a:off x="612775" y="1200150"/>
            <a:ext cx="81534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60" b="1">
                <a:solidFill>
                  <a:srgbClr val="775F55"/>
                </a:solidFill>
                <a:latin typeface="Angsana New" pitchFamily="18" charset="-34"/>
                <a:cs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4686300"/>
            <a:ext cx="5421313" cy="274638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60" b="1">
                <a:solidFill>
                  <a:srgbClr val="775F55"/>
                </a:solidFill>
                <a:latin typeface="Angsana New" pitchFamily="18" charset="-34"/>
                <a:cs typeface="Tahoma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927100"/>
            <a:ext cx="9144000" cy="2381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960438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960438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520">
              <a:solidFill>
                <a:prstClr val="white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954088"/>
            <a:ext cx="533400" cy="1825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D88A6CE2-409E-4A91-BDAE-E1B32FEA934B}" type="slidenum">
              <a:rPr lang="es-ES" altLang="th-TH"/>
              <a:pPr/>
              <a:t>‹#›</a:t>
            </a:fld>
            <a:endParaRPr lang="es-E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0" r:id="rId1"/>
    <p:sldLayoutId id="2147486781" r:id="rId2"/>
    <p:sldLayoutId id="2147486782" r:id="rId3"/>
    <p:sldLayoutId id="2147486783" r:id="rId4"/>
    <p:sldLayoutId id="2147486784" r:id="rId5"/>
    <p:sldLayoutId id="2147486785" r:id="rId6"/>
    <p:sldLayoutId id="2147486786" r:id="rId7"/>
    <p:sldLayoutId id="2147486787" r:id="rId8"/>
    <p:sldLayoutId id="2147486788" r:id="rId9"/>
    <p:sldLayoutId id="2147486789" r:id="rId10"/>
    <p:sldLayoutId id="2147486790" r:id="rId11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285750" indent="-285750" algn="l" rtl="0" fontAlgn="base">
        <a:spcBef>
          <a:spcPts val="6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44475" algn="l" rtl="0" fontAlgn="base">
        <a:spcBef>
          <a:spcPts val="5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04788" algn="l" rtl="0" fontAlgn="base">
        <a:spcBef>
          <a:spcPts val="4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04788" algn="l" rtl="0" fontAlgn="base">
        <a:spcBef>
          <a:spcPts val="363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04788" algn="l" rtl="0" fontAlgn="base">
        <a:spcBef>
          <a:spcPts val="363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92808" indent="-20574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62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39696" indent="-20574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62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86584" indent="-20574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62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33472" indent="-20574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62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4732338"/>
            <a:ext cx="1008062" cy="3095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62500" lnSpcReduction="20000"/>
          </a:bodyPr>
          <a:lstStyle>
            <a:lvl1pPr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ngsana New" pitchFamily="18" charset="-34"/>
                <a:cs typeface="Tahoma" pitchFamily="34" charset="0"/>
              </a:defRPr>
            </a:lvl9pPr>
          </a:lstStyle>
          <a:p>
            <a:pPr>
              <a:defRPr/>
            </a:pPr>
            <a:fld id="{92D2FEE2-E8E2-4F94-864C-BE9227AC6C2B}" type="slidenum">
              <a:rPr lang="en-US" altLang="th-TH" sz="2600" b="0" smtClean="0"/>
              <a:pPr>
                <a:defRPr/>
              </a:pPr>
              <a:t>1</a:t>
            </a:fld>
            <a:endParaRPr lang="th-TH" altLang="th-TH" sz="2600" b="0" dirty="0"/>
          </a:p>
        </p:txBody>
      </p:sp>
      <p:pic>
        <p:nvPicPr>
          <p:cNvPr id="41988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354386" y="1357000"/>
            <a:ext cx="6726783" cy="134085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9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9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z="9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9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96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  <a:endParaRPr lang="th-TH" sz="96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3147814"/>
            <a:ext cx="609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 </a:t>
            </a:r>
            <a:r>
              <a:rPr lang="th-TH" dirty="0" err="1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วรพงศ์</a:t>
            </a:r>
            <a:r>
              <a:rPr lang="th-TH" dirty="0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err="1" smtClean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พรหมณา</a:t>
            </a:r>
            <a:endParaRPr lang="th-TH" dirty="0" smtClean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2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คณะทำงานโครงการ “กรม</a:t>
            </a:r>
            <a:r>
              <a:rPr lang="th-TH" sz="24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วิทย์</a:t>
            </a:r>
            <a:r>
              <a:rPr lang="th-TH" sz="2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ฯ ร่วมใจ ปลอดภัยจากยุงลาย” </a:t>
            </a:r>
            <a:r>
              <a:rPr lang="th-TH" sz="2400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สคอ</a:t>
            </a:r>
            <a:r>
              <a:rPr lang="th-TH" sz="2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sz="2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955345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10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786" y="134761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00FF"/>
                </a:solidFill>
              </a:rPr>
              <a:t>งานเข้า</a:t>
            </a:r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2" y="1895952"/>
            <a:ext cx="3741318" cy="280599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58090"/>
            <a:ext cx="3658468" cy="2743851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2196115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11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746" y="127560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00FF"/>
                </a:solidFill>
              </a:rPr>
              <a:t>สรุป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923678"/>
            <a:ext cx="698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เป็นกิจกรรมที่ได้รับ</a:t>
            </a: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ร่วมมือจาก ชาว </a:t>
            </a:r>
            <a:r>
              <a:rPr lang="th-TH" sz="36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สคอ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 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. </a:t>
            </a: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ที่ผ่านมาจะเป็นแบบค่อยๆ ปรับเปลี่ยน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6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เป็นกิจกรรมที่ยังต้องพัฒนารูปแบบให้มีประสิทธิผลให้มากขึ้น</a:t>
            </a:r>
          </a:p>
          <a:p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411981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71450"/>
            <a:ext cx="8153400" cy="742950"/>
          </a:xfrm>
        </p:spPr>
        <p:txBody>
          <a:bodyPr/>
          <a:lstStyle/>
          <a:p>
            <a:pPr algn="ctr"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 for your attention</a:t>
            </a:r>
            <a:endParaRPr lang="th-TH" sz="3600" dirty="0">
              <a:solidFill>
                <a:srgbClr val="0000FF"/>
              </a:solidFill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468438"/>
            <a:ext cx="626427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4518612"/>
            <a:ext cx="901005" cy="76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0" y="949028"/>
            <a:ext cx="533400" cy="182562"/>
          </a:xfrm>
        </p:spPr>
        <p:txBody>
          <a:bodyPr>
            <a:normAutofit fontScale="55000" lnSpcReduction="20000"/>
          </a:bodyPr>
          <a:lstStyle/>
          <a:p>
            <a:fld id="{C41E30ED-99ED-4A45-8C92-832C0CE3412B}" type="slidenum">
              <a:rPr lang="es-ES" altLang="th-TH" smtClean="0"/>
              <a:pPr/>
              <a:t>12</a:t>
            </a:fld>
            <a:endParaRPr lang="es-ES" altLang="th-TH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2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746" y="1347614"/>
            <a:ext cx="814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th-TH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กิจกรรม </a:t>
            </a:r>
            <a:r>
              <a:rPr lang="en-US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  </a:t>
            </a:r>
            <a:r>
              <a:rPr lang="th-TH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ของชาว </a:t>
            </a:r>
            <a:r>
              <a:rPr lang="th-TH" sz="7200" dirty="0" err="1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สคอ</a:t>
            </a:r>
            <a:r>
              <a:rPr lang="en-US" sz="7200" dirty="0" smtClean="0">
                <a:solidFill>
                  <a:srgbClr val="0000FF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.”</a:t>
            </a:r>
            <a:endParaRPr lang="th-TH" sz="7200" dirty="0">
              <a:solidFill>
                <a:srgbClr val="0000FF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746" y="2547943"/>
            <a:ext cx="8359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คณะทำงานโครงการ “กรม</a:t>
            </a:r>
            <a:r>
              <a:rPr lang="th-TH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วิทย์</a:t>
            </a:r>
            <a:r>
              <a:rPr lang="th-TH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ฯ ร่วมใจ ปลอดภัยจากยุงลาย” </a:t>
            </a:r>
            <a:r>
              <a:rPr lang="th-TH" dirty="0" err="1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สคอ</a:t>
            </a:r>
            <a:r>
              <a:rPr lang="th-TH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endParaRPr lang="en-US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</a:t>
            </a:r>
            <a:r>
              <a:rPr lang="th-TH" dirty="0" err="1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วร</a:t>
            </a: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พงศ์ </a:t>
            </a:r>
            <a:r>
              <a:rPr lang="th-TH" dirty="0" err="1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พรหมณา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นายสมชาติ </a:t>
            </a:r>
            <a:r>
              <a:rPr lang="th-TH" dirty="0" err="1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พรช</a:t>
            </a: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วิโรจน์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นายไพฑูรย์ บุญ</a:t>
            </a:r>
            <a:r>
              <a:rPr lang="th-TH" dirty="0" err="1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เพ็ชร</a:t>
            </a:r>
            <a:endParaRPr lang="th-TH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นางสาวเอก</a:t>
            </a:r>
            <a:r>
              <a:rPr lang="th-TH" dirty="0" err="1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ปุณณ</a:t>
            </a:r>
            <a:r>
              <a:rPr lang="th-TH" dirty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ดา เย็นอุทก </a:t>
            </a:r>
            <a:endParaRPr lang="en-US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846513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3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8575"/>
            <a:ext cx="5813651" cy="30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336236"/>
            <a:ext cx="496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" b="0" dirty="0" smtClean="0"/>
              <a:t>(ที่มา </a:t>
            </a:r>
            <a:r>
              <a:rPr lang="en-US" sz="800" b="0" dirty="0" smtClean="0"/>
              <a:t>: </a:t>
            </a:r>
            <a:r>
              <a:rPr lang="th-TH" sz="800" b="0" dirty="0" smtClean="0"/>
              <a:t>คณะกรรมการ</a:t>
            </a:r>
            <a:r>
              <a:rPr lang="th-TH" sz="800" b="0" dirty="0"/>
              <a:t>ความปลอดภัย อาชีวอนามัย และสภาพแวดล้อมในการทำงาน ขององค์การ</a:t>
            </a:r>
            <a:r>
              <a:rPr lang="th-TH" sz="800" b="0" dirty="0" smtClean="0"/>
              <a:t>คลังสินค้า)</a:t>
            </a:r>
            <a:endParaRPr lang="th-TH" sz="8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025654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4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960" y="127560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4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บันไดหนีไฟ</a:t>
            </a:r>
            <a:endParaRPr lang="th-TH" sz="4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9702"/>
            <a:ext cx="1464945" cy="2606040"/>
          </a:xfrm>
          <a:prstGeom prst="rect">
            <a:avLst/>
          </a:prstGeom>
        </p:spPr>
      </p:pic>
      <p:pic>
        <p:nvPicPr>
          <p:cNvPr id="8" name="รูปภาพ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5541"/>
            <a:ext cx="1464945" cy="2606040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76" y="2153428"/>
            <a:ext cx="1471930" cy="2616835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223098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5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16" y="124250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32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โต๊ะทำงานของฉัน</a:t>
            </a:r>
            <a:endParaRPr lang="th-TH" sz="32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8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4" y="2033582"/>
            <a:ext cx="4284754" cy="2410376"/>
          </a:xfrm>
          <a:prstGeom prst="rect">
            <a:avLst/>
          </a:prstGeom>
        </p:spPr>
      </p:pic>
      <p:pic>
        <p:nvPicPr>
          <p:cNvPr id="11" name="Picture 9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38" y="1253202"/>
            <a:ext cx="4254162" cy="319075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625305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6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8997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ก็แล้วแต่</a:t>
            </a:r>
            <a:endParaRPr lang="th-TH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0490"/>
            <a:ext cx="3982912" cy="2240325"/>
          </a:xfrm>
          <a:prstGeom prst="rect">
            <a:avLst/>
          </a:prstGeom>
        </p:spPr>
      </p:pic>
      <p:pic>
        <p:nvPicPr>
          <p:cNvPr id="8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80490"/>
            <a:ext cx="3960440" cy="2227528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1073552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7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118" y="127560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th-TH" sz="3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ก็แล้วแต่</a:t>
            </a:r>
            <a:endParaRPr lang="th-TH" sz="3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2284"/>
            <a:ext cx="3378696" cy="2534022"/>
          </a:xfrm>
          <a:prstGeom prst="rect">
            <a:avLst/>
          </a:prstGeom>
        </p:spPr>
      </p:pic>
      <p:pic>
        <p:nvPicPr>
          <p:cNvPr id="10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2285"/>
            <a:ext cx="4505939" cy="253402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182068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8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82917"/>
            <a:ext cx="3306279" cy="18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รูปภาพ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10" y="1474520"/>
            <a:ext cx="3945875" cy="29415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34761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</a:rPr>
              <a:t>จัดการด่วน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548854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9AEB7C17-AEED-49D4-8190-E28EE0FE4A88}" type="slidenum">
              <a:rPr lang="en-US" altLang="en-US" smtClean="0"/>
              <a:pPr/>
              <a:t>9</a:t>
            </a:fld>
            <a:endParaRPr lang="th-TH" altLang="en-US"/>
          </a:p>
        </p:txBody>
      </p:sp>
      <p:pic>
        <p:nvPicPr>
          <p:cNvPr id="4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43958"/>
            <a:ext cx="1124248" cy="8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4" y="-98354"/>
            <a:ext cx="877724" cy="124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374" y="1142969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0000FF"/>
                </a:solidFill>
              </a:rPr>
              <a:t>งานเข้า</a:t>
            </a:r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4" y="1757605"/>
            <a:ext cx="3947104" cy="2960737"/>
          </a:xfrm>
          <a:prstGeom prst="rect">
            <a:avLst/>
          </a:prstGeom>
        </p:spPr>
      </p:pic>
      <p:pic>
        <p:nvPicPr>
          <p:cNvPr id="10" name="รูปภาพ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93" y="1779662"/>
            <a:ext cx="3816027" cy="2862416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7020272" y="19548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</a:t>
            </a:r>
            <a:r>
              <a:rPr lang="en-US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lang="th-TH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สุขใจ</a:t>
            </a:r>
          </a:p>
        </p:txBody>
      </p:sp>
    </p:spTree>
    <p:extLst>
      <p:ext uri="{BB962C8B-B14F-4D97-AF65-F5344CB8AC3E}">
        <p14:creationId xmlns:p14="http://schemas.microsoft.com/office/powerpoint/2010/main" val="3161883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ตรงกลาง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ตรงกลาง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14850</TotalTime>
  <Words>213</Words>
  <Application>Microsoft Office PowerPoint</Application>
  <PresentationFormat>นำเสนอทางหน้าจอ (16:9)</PresentationFormat>
  <Paragraphs>45</Paragraphs>
  <Slides>12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3" baseType="lpstr">
      <vt:lpstr>Arial</vt:lpstr>
      <vt:lpstr>Angsana New</vt:lpstr>
      <vt:lpstr>Wingdings</vt:lpstr>
      <vt:lpstr>Wingdings 2</vt:lpstr>
      <vt:lpstr>Cordia New</vt:lpstr>
      <vt:lpstr>Tahoma</vt:lpstr>
      <vt:lpstr>Tw Cen MT</vt:lpstr>
      <vt:lpstr>FreesiaUPC</vt:lpstr>
      <vt:lpstr>AngsanaUPC</vt:lpstr>
      <vt:lpstr>ตรงกลาง</vt:lpstr>
      <vt:lpstr>2_ตรงกลาง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Thank you for your attention</vt:lpstr>
    </vt:vector>
  </TitlesOfParts>
  <Company>DMSC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PC_DMSC_WK2</dc:creator>
  <cp:lastModifiedBy>Paprasri</cp:lastModifiedBy>
  <cp:revision>900</cp:revision>
  <cp:lastPrinted>2014-11-14T07:55:09Z</cp:lastPrinted>
  <dcterms:created xsi:type="dcterms:W3CDTF">2003-05-20T02:50:31Z</dcterms:created>
  <dcterms:modified xsi:type="dcterms:W3CDTF">2018-05-10T22:47:29Z</dcterms:modified>
</cp:coreProperties>
</file>